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s/slide1.xml" ContentType="application/vnd.openxmlformats-officedocument.presentationml.slide+xml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</Types>
</file>

<file path=_rels/.rels><?xml version="1.0" encoding="UTF-8" standalone="yes"?>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</p:sldIdLst>
  <p:sldSz cx="20104102" cy="20104100"/>
  <p:notesSz cx="20104102" cy="201041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/Relationships>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

</file>

<file path=ppt/slides/_rels/slide1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/Relationships>

</file>

<file path=ppt/slides/_rels/slide1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g"/></Relationships>

</file>

<file path=ppt/slides/_rels/slide1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g"/></Relationships>

</file>

<file path=ppt/slides/_rels/slide1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g"/></Relationships>

</file>

<file path=ppt/slides/_rels/slide1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g"/></Relationships>

</file>

<file path=ppt/slides/_rels/slide1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g"/></Relationships>

</file>

<file path=ppt/slides/_rels/slide1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g"/></Relationships>

</file>

<file path=ppt/slides/_rels/slide1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g"/></Relationships>

</file>

<file path=ppt/slides/_rels/slide1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g"/></Relationships>

</file>

<file path=ppt/slides/_rels/slide1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g"/></Relationships>

</file>

<file path=ppt/slides/_rels/slide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

</file>

<file path=ppt/slides/_rels/slide2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jpg"/></Relationships>

</file>

<file path=ppt/slides/_rels/slide2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g"/></Relationships>

</file>

<file path=ppt/slides/_rels/slide2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g"/></Relationships>

</file>

<file path=ppt/slides/_rels/slide2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g"/></Relationships>

</file>

<file path=ppt/slides/_rels/slide2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g"/></Relationships>

</file>

<file path=ppt/slides/_rels/slide2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g"/></Relationships>

</file>

<file path=ppt/slides/_rels/slide2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jpg"/></Relationships>

</file>

<file path=ppt/slides/_rels/slide2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g"/></Relationships>

</file>

<file path=ppt/slides/_rels/slide2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jpg"/></Relationships>

</file>

<file path=ppt/slides/_rels/slide2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jpg"/></Relationships>

</file>

<file path=ppt/slides/_rels/slide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

</file>

<file path=ppt/slides/_rels/slide3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g"/></Relationships>

</file>

<file path=ppt/slides/_rels/slide3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jpg"/></Relationships>

</file>

<file path=ppt/slides/_rels/slide3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jpg"/></Relationships>

</file>

<file path=ppt/slides/_rels/slide3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jpg"/></Relationships>

</file>

<file path=ppt/slides/_rels/slide3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jpg"/></Relationships>

</file>

<file path=ppt/slides/_rels/slide3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jpg"/></Relationships>

</file>

<file path=ppt/slides/_rels/slide3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jpg"/></Relationships>

</file>

<file path=ppt/slides/_rels/slide3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jpg"/></Relationships>

</file>

<file path=ppt/slides/_rels/slide3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jpg"/></Relationships>

</file>

<file path=ppt/slides/_rels/slide3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jpg"/></Relationships>

</file>

<file path=ppt/slides/_rels/slide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

</file>

<file path=ppt/slides/_rels/slide4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jpg"/></Relationships>

</file>

<file path=ppt/slides/_rels/slide4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jpg"/></Relationships>

</file>

<file path=ppt/slides/_rels/slide4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jpg"/></Relationships>

</file>

<file path=ppt/slides/_rels/slide4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jpg"/></Relationships>

</file>

<file path=ppt/slides/_rels/slide4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jpg"/></Relationships>

</file>

<file path=ppt/slides/_rels/slide4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jpg"/></Relationships>

</file>

<file path=ppt/slides/_rels/slide4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jpg"/></Relationships>

</file>

<file path=ppt/slides/_rels/slide4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jpg"/></Relationships>

</file>

<file path=ppt/slides/_rels/slide4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jpg"/></Relationships>

</file>

<file path=ppt/slides/_rels/slide4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jpg"/></Relationships>

</file>

<file path=ppt/slides/_rels/slide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

</file>

<file path=ppt/slides/_rels/slide5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jpg"/></Relationships>

</file>

<file path=ppt/slides/_rels/slide5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jpg"/></Relationships>

</file>

<file path=ppt/slides/_rels/slide5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jpg"/></Relationships>

</file>

<file path=ppt/slides/_rels/slide5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jpg"/></Relationships>

</file>

<file path=ppt/slides/_rels/slide5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jpg"/></Relationships>

</file>

<file path=ppt/slides/_rels/slide5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.jpg"/></Relationships>

</file>

<file path=ppt/slides/_rels/slide5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jpg"/></Relationships>

</file>

<file path=ppt/slides/_rels/slide5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.jpg"/></Relationships>

</file>

<file path=ppt/slides/_rels/slide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

</file>

<file path=ppt/slides/_rels/slide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

</file>

<file path=ppt/slides/_rels/slide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

</file>

<file path=ppt/slides/_rels/slide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/Relationships>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44886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9783533" cy="201041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48247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20104100" cy="134027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xsi="http://www.w3.org/2001/XMLSchema-instance"/>
</file>